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80" autoAdjust="0"/>
    <p:restoredTop sz="95223" autoAdjust="0"/>
  </p:normalViewPr>
  <p:slideViewPr>
    <p:cSldViewPr snapToGrid="0">
      <p:cViewPr>
        <p:scale>
          <a:sx n="88" d="100"/>
          <a:sy n="88" d="100"/>
        </p:scale>
        <p:origin x="78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D6BB-A00D-6122-D41C-10C9E68D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26344-A5EE-E5FB-9CD1-55B505EE7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483C2-6214-4C0A-4260-6F79DDD6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BE12D-C2DF-AEC0-1A2F-8E3E9836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C89F-9A85-68D9-91C7-08D37F7E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9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5378-9E4A-BA7C-E0FE-2E8D94CD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7EABE-63AE-F5A1-0C6E-AD911B1F0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90A28-2A7A-B8D3-10EA-6DB2B2BA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342C-A088-5979-73CC-45E9B48B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FD53-FCAD-2C39-3BA0-2749C3BC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8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470F1-6E53-7930-9478-CAE95C815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E89A8-C6E0-A992-8B42-9A12A8D13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2990-5564-4F15-00C9-166BBE4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30B8-ED6C-39A0-B213-5E1BF16B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E45B-80A3-E5FD-6E36-6DB1D870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74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2031-C936-9B1B-8D6C-E5EE238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A17F-0E51-73E9-22FE-0EE8ECF1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092F6-38B7-0712-7F71-E40E7743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63063-37C8-B0B3-BF6C-5919BD2F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BB58-81BE-9CAF-A9F1-D87C8627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6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E991-09D8-F7AA-2179-5450B603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2FD26-2D84-D251-45A9-F578CC96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1A69-F236-52A9-E4C4-A5ED5A5B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47B7-09F6-DEC7-7FFA-ED037570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027E-FFE3-B68C-04A8-22521DA7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98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6A1-7010-612A-1781-F28B1B05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E6660-D071-E090-76B9-F086D8186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7188D-89F3-A7B1-9B96-BD2C9D248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B49B7-021B-77CB-136C-4E7C25D7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C5B3E-E56F-14C8-34D2-311D4D33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04593-C343-4B1D-C320-4D6E2624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75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2878-B864-0743-A24A-B08205D6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A28B5-B593-A333-4F16-FE8247597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2712C-A216-5E2F-5AFD-28164F93C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867D1-41CD-B53E-2CA0-9CFA717A1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7B6E36-0401-952C-F7A2-0627C1B3F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0A658-220E-2915-4326-280988C7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731BF-2164-A379-9961-8982FAC7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9D3FF-F0E6-43C2-A4AF-E59E9DF7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59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CEE7-83CC-4FE0-4FBC-896376E2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74D92-F749-7D53-3842-67574BE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2AEA7-B378-854A-F254-53BEA57D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47E1F-C253-E565-0321-3CEFB76B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87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9446-6DD0-7EBC-1F1E-CD38E8C9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F4B35-2653-7B00-5A6C-591E3006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EF244-6F92-26A8-7FB8-2CFB0048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44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A5A3-B37D-4420-0094-B64B4598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10B8-1EAD-D5C0-3C66-708D0A549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2ECD-9157-2E0C-8323-FC14723FD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FA989-372E-7E8C-DDD2-E4A941DA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624BE-614B-1BB4-3520-03250396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2662C-1151-5B86-0CF0-4487A941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5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79D9-284F-028E-CB27-660D3EE0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3E4EC-D6F0-560E-BB32-009D3B73C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643DD-7305-17BB-C55A-C5C8CF0FE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EAB3D-0993-B80C-4251-3EBA71C1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BA0C5-A765-4DA9-CC78-2F41DD3F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C61D1-C1CB-CC77-E3CD-0BA95520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1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08294-F52A-8733-7043-3034F29C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E1887-4AE9-6A7D-A35A-079C08CD8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B49-D16E-3363-2CED-B0F003A33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46AF-C12E-4DC7-A1AC-69D646DFD86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A2923-71A2-A85F-3542-540E8FBE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D3C7-4B02-85F4-2027-12890E31A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A972B-B12E-42BA-8269-A415A42E0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61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1747E-4C53-5D65-57C5-8792F0B7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D55B-129D-97EB-2BA7-89B86B27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08775C-C148-1F7E-6E4F-3ED7B691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5741-FF05-F855-0936-EDFB1F84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A1D18-7A1A-F7E6-32AC-8171259E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5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CA4C-C084-FAC6-E90D-B187FFA9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2F105-13D6-4173-0990-77E11C8A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A685-5D42-95BD-54DD-8C0747AC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B58CB9-CABE-6458-9BBB-532BB3BD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C87F8-5119-D886-E52E-99E8DDD6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DDD29-E5BB-C061-91A2-83EBB82F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FFD2-9845-DDA0-C41D-E377DD5DA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075E9B-F277-225C-7AF4-F06199F0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42E6C-CF06-B14C-2132-71C13D63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3C74B-CDCF-1F24-FFE6-420F9F2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4167-FC87-9A4D-21A8-077318D5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2EBED1-0CE0-A618-9D07-B92E83A2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50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0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48E6-1861-1950-2E0F-2E5EFF7F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7A34D-486D-3814-C353-9553681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3944-4265-A953-F0B7-60616E37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35D1-9F88-2C39-41B0-431A9DCB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9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avinash singh</dc:creator>
  <cp:lastModifiedBy>avinash singh</cp:lastModifiedBy>
  <cp:revision>1</cp:revision>
  <dcterms:created xsi:type="dcterms:W3CDTF">2025-08-11T08:30:14Z</dcterms:created>
  <dcterms:modified xsi:type="dcterms:W3CDTF">2025-08-11T10:02:37Z</dcterms:modified>
</cp:coreProperties>
</file>